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3" r:id="rId16"/>
    <p:sldId id="284" r:id="rId17"/>
    <p:sldId id="271" r:id="rId18"/>
    <p:sldId id="272" r:id="rId19"/>
    <p:sldId id="273" r:id="rId20"/>
    <p:sldId id="285" r:id="rId21"/>
    <p:sldId id="286" r:id="rId22"/>
    <p:sldId id="287" r:id="rId23"/>
    <p:sldId id="288" r:id="rId24"/>
    <p:sldId id="289" r:id="rId25"/>
    <p:sldId id="270" r:id="rId26"/>
    <p:sldId id="274" r:id="rId27"/>
    <p:sldId id="291" r:id="rId28"/>
    <p:sldId id="292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4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1908 3851 24575,'-6'-1'0,"0"0"0,-1 0 0,1 0 0,0 0 0,1-1 0,-1 0 0,0-1 0,0 1 0,1-1 0,-7-4 0,-53-41 0,40 28 0,-71-51 0,-86-69 0,162 121 0,1-1 0,1-1 0,0 0 0,-15-27 0,-25-31 0,-204-227 0,-254-321 0,497 598 0,1 0 0,2-2 0,-15-37 0,7 14 0,-50-92 0,-26-61 0,82 166 0,3-2 0,2 0 0,-10-50 0,6-10 0,-18-86 0,-51-87 0,78 250 0,0-1 0,2 0 0,1 0 0,-3-48 0,7-112 0,3 102 0,-1 64 0,1 1 0,1 0 0,1 0 0,0 0 0,2 0 0,0 1 0,1-1 0,1 2 0,1-1 0,12-18 0,16-19 0,75-89 0,-35 48 0,-46 58-1365,-6 10-5461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24575,'8'0'0,"0"0"0,0 0 0,0 1 0,1 0 0,-1 0 0,15 6 0,-21-6 0,0 0 0,0 0 0,0 0 0,0 0 0,0 1 0,-1-1 0,1 0 0,-1 1 0,1 0 0,-1-1 0,1 1 0,-1 0 0,0 0 0,0 0 0,0 0 0,0 0 0,0 0 0,0 0 0,0 0 0,-1 0 0,1 0 0,-1 0 0,0 0 0,1 1 0,-1-1 0,0 0 0,0 0 0,-1 0 0,1 1 0,-1 3 0,-2 16 0,1-14 0,0 0 0,1 1 0,0-1 0,0 1 0,1-1 0,0 1 0,1-1 0,0 1 0,0-1 0,1 1 0,0-1 0,0 0 0,6 11 0,2-2 0,1 0 0,16 18 0,-18-25 0,-1 0 0,0 0 0,-1 0 0,0 1 0,-1 1 0,0-1 0,0 1 0,4 17 0,-8-22 11,0 0 0,-1 0 0,0 1 0,0-1 0,-1 0 0,0 0-1,0 0 1,-1 0 0,0 1 0,-3 12 0,2-16-89,1 0 0,-1 1 0,-1-1-1,1 0 1,0-1 0,-1 1 0,0 0 0,0-1 0,0 1-1,0-1 1,-1 0 0,1 0 0,-1 0 0,0-1 0,0 1-1,0-1 1,0 0 0,-4 2 0,-28 9-6748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0 24575,'1'15'0,"1"0"0,1 0 0,0 0 0,9 25 0,2 9 0,59 253 0,-61-243 0,-2 0 0,-3 0 0,-2 1 0,-3 0 0,-2 1 0,-16 108 0,13-152 0,-1 0 0,-1 0 0,0 0 0,-1-1 0,-1 0 0,0 0 0,-1-1 0,-1 0 0,0 0 0,-1-1 0,-1 0 0,-24 24 0,-6 0 0,-2-3 0,-80 51 0,107-75 0,-9 5-682,-42 20-1,32-21-6143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4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2978 24575,'3'-1'0,"0"1"0,-1-1 0,1 0 0,0 0 0,0-1 0,0 1 0,-1-1 0,1 1 0,-1-1 0,1 0 0,-1 0 0,0 0 0,1 0 0,1-3 0,5-4 0,34-31 0,-3-2 0,-1-1 0,38-56 0,-61 73 0,0-1 0,-2 0 0,-1-1 0,-1-1 0,-1 0 0,10-47 0,24-188 0,-36 199 0,9-134 0,-9-264 0,-10 344 0,-1 80 0,-1 1 0,-2 0 0,-2 0 0,-1 0 0,-2 0 0,-1 2 0,-3-1 0,-31-62 0,17 45 0,3-2 0,3 0 0,-29-112 0,32 90 0,6 34 0,3 0 0,-7-74 0,13 67-273,2 1 0,3-1 0,2 0 0,11-67 0,-7 91-6553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4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7585 24575,'22'-842'0,"17"-185"-453,-40-2-209,-2 491 850,3-2180 739,2 2676-927,3 0 0,1 0 0,2 1 0,2 0 0,22-58 0,-19 61 0,2 0 0,2 1 0,1 1 0,2 0 0,32-44 0,15-11 0,-38 50 0,65-72 0,81-33 0,-122 106 0,92-91 0,93-119-1365,-196 203-5461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4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3267 8603 24575,'-1'4'0,"0"0"0,0-1 0,0 0 0,-1 1 0,0-1 0,0 0 0,0 0 0,0 0 0,0 0 0,0 0 0,-1 0 0,-4 3 0,1 0 0,-6 8 0,-1 0 0,0-1 0,-1-1 0,-1 0 0,-24 14 0,28-20 0,0-1 0,-1 0 0,0 0 0,0-1 0,0-1 0,0 0 0,-1-1 0,1 0 0,-17 0 0,-289-4 0,128-1 0,-40 4 0,-224-4 0,405 1 0,0-3 0,0-1 0,-52-15 0,75 14 0,1-1 0,0-2 0,0 0 0,1-1 0,1-2 0,0 0 0,-27-22 0,-40-41 0,-156-173 0,190 182 0,3-2 0,3-2 0,-79-154 0,-82-251 0,181 402 0,-4-6 0,-87-229 0,94 229 0,-31-160 0,14-79 0,-8-46 0,-1 55 0,-17-377 0,65-473 0,10 606 0,9-231-417,2 535 208,55-280 0,88-428 1044,-132 799-835,-23 144 0,1 0 0,1 1 0,0-1 0,0 1 0,2 0 0,-1 1 0,2 0 0,0 0 0,14-14 0,15-15 0,53-43 0,-52 50 0,-17 14 0,-12 10 0,2 0 0,-1 1 0,1 0 0,1 1 0,0 1 0,26-14 0,33-11 0,-53 23 0,2 0 0,-1 1 0,1 2 0,37-10 0,7 5-38,86-11-1289,-125 21-5499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24575,'10'0'0,"13"0"0,7 0 0,9 0 0,7 0 0,11 0 0,5 0 0,-2 0 0,-3 0 0,-10 5 0,-13 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24575,'10'0'0,"8"0"0,11 0 0,10 0 0,3 0 0,5 0 0,-1 0 0,2 0 0,-3 0 0,-4 0 0,-4 0 0,-8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24575,'-9'0'0,"-11"0"0,0 0 0,1 1 0,-33 7 0,46-6 0,-1 0 0,1 0 0,0 0 0,0 1 0,0 0 0,0 0 0,0 1 0,1 0 0,-1 0 0,1 0 0,0 1 0,0-1 0,1 1 0,-8 10 0,-13 26 0,1 1 0,3 2 0,-25 68 0,42-101 0,-9 27 0,2 1 0,2 0 0,1 1 0,2 0 0,2 0 0,1 0 0,3 0 0,1 1 0,12 76 0,-12-108 0,0-1 0,1 0 0,0 0 0,0 0 0,1 0 0,0 0 0,0-1 0,1 1 0,0-1 0,0 0 0,1 0 0,0 0 0,0-1 0,1 0 0,0 0 0,0 0 0,0 0 0,0-1 0,1 0 0,0-1 0,10 6 0,-6-5 0,1 0 0,0 0 0,-1-1 0,1-1 0,1 0 0,-1 0 0,0-1 0,1-1 0,-1 0 0,1-1 0,-1 0 0,0-1 0,1 0 0,20-6 0,-18 3 0,0-1 0,-1-1 0,1 0 0,-2-1 0,1-1 0,-1 0 0,0-1 0,0 0 0,-1-1 0,-1 0 0,17-19 0,-7 5 0,-2-2 0,0-1 0,-2 0 0,0-1 0,-2-1 0,-2 0 0,0-1 0,-2-1 0,-1 1 0,6-38 0,-14 54 0,0 0 0,-1 0 0,-1 0 0,0 0 0,-1 0 0,0 0 0,-1 0 0,-6-20 0,6 25 0,-1 1 0,-1 0 0,1 0 0,-1 0 0,-1 0 0,1 0 0,-1 1 0,-1 0 0,1 0 0,-1 0 0,0 1 0,-1 0 0,0 0 0,-11-8 0,-3 2-682,-38-17-1,17 12-6143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4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24575,'-4'1'0,"0"-1"0,1 1 0,-1 0 0,0 0 0,1 0 0,-1 1 0,1-1 0,0 1 0,-1 0 0,1 0 0,0 0 0,0 1 0,0-1 0,0 0 0,0 1 0,1 0 0,-1 0 0,1 0 0,0 0 0,-3 5 0,-1 2 0,0 0 0,1 1 0,0 0 0,1 0 0,-4 13 0,1 5 0,2 0 0,1 1 0,0 39 0,7 94 0,1-54 0,-4-93 0,1 0 0,1 0 0,1 0 0,0 0 0,1 0 0,1-1 0,10 24 0,-5-18 0,2 0 0,0-1 0,1-1 0,27 31 0,-20-28-170,1-2-1,1 0 0,1-1 1,0-2-1,2 0 0,0-2 1,37 18-1,-34-22-6655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6:24:5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25 149 24575,'-1'1'0,"0"-1"0,0 0 0,0 1 0,0-1 0,0 1 0,0-1 0,0 1 0,0 0 0,0-1 0,0 1 0,0 0 0,0 0 0,0 0 0,1 0 0,-1 0 0,0 0 0,1-1 0,-1 2 0,0-1 0,1 0 0,-1 0 0,1 0 0,0 0 0,-1 0 0,1 0 0,0 0 0,0 3 0,-5 34 0,5-7 0,2 1 0,1-1 0,1 0 0,2-1 0,1 1 0,1-1 0,21 51 0,-28-80 0,-1 1 0,1-1 0,0 0 0,0 1 0,-1-1 0,1 0 0,0 0 0,0 1 0,0-1 0,0 0 0,0 0 0,1 0 0,-1-1 0,0 1 0,0 0 0,2 1 0,-2-2 0,0 0 0,0 0 0,0 0 0,-1 0 0,1 0 0,0 0 0,0 0 0,0 0 0,0 0 0,-1 0 0,1-1 0,0 1 0,0 0 0,0 0 0,-1-1 0,1 1 0,0-1 0,0 1 0,-1 0 0,2-2 0,1-1 0,0 0 0,0 0 0,-1 0 0,1 0 0,-1-1 0,0 1 0,0-1 0,0 0 0,2-6 0,27-107 0,-21 74 0,23-62 0,-17 60 0,-6 17 0,20-42 0,-27 64 0,0 0 0,0 1 0,1-1 0,0 1 0,0 0 0,0-1 0,1 2 0,0-1 0,0 1 0,0-1 0,0 1 0,9-4 0,-11 7 0,-1-1 0,1 1 0,0 1 0,0-1 0,0 0 0,0 1 0,0-1 0,0 1 0,0 0 0,0 0 0,-1 0 0,1 0 0,0 1 0,0-1 0,0 1 0,5 1 0,-3 0 0,1 1 0,-1 0 0,0 0 0,0 0 0,0 0 0,0 1 0,7 7 0,1 4 0,0 0 0,-1 1 0,18 31 0,-21-31-124,0 0 0,-1 0 0,0 1 0,-2 0 0,0 0 0,-1 0-1,-1 1 1,0 0 0,-1 0 0,0 20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1C6C-4AA5-E180-7A40-61303744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E4291-8669-6413-DDF7-2707BC083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B5B11-89F8-4E47-C2B5-4F4A865A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6C54-FD8B-6021-2259-89ECE108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C0780-510F-982D-146A-71F47CF1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2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B00D-2CA5-026F-9294-2BB94EB0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E1818-5FD7-7178-6C0B-D582904D9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2E14-667C-1187-1639-352A9C02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A19F-3E3F-6834-59AC-2A1D7ADF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EFA0-B831-D9CE-400C-536EC8DE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D6C4F-9073-80BD-DEC7-52F6C197D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CEC34-1A92-BEC9-E37E-FC1621082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CE213-477B-27ED-1BA9-F8A6C0C10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B76C-7A8D-6538-D37A-A3FB3F48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D8C06-20D6-788D-9F86-76A974DD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3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2BB7-C04F-84CA-F114-A74FB452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3FC3-74C0-2E82-AB97-D8AB61F0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891D5-744D-F139-1304-BAAAE8AF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C03FE-2C52-A100-CEB0-B1D25674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6313F-4494-3155-2DA7-5272FCCC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EC1-C13C-9EE2-86EA-DC22ED7A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DE2C5-5506-2199-F506-15B8A639C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39CA-45A7-B38D-8189-3ED4FBDA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B2C8-E76A-2087-74A4-D1CC1CB3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162B-215D-E1EE-9CC6-049FA290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2189-25AD-C675-94B3-E343376C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F9F8F-EF9C-A7A4-22B7-02CBD38AA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63A66-1D22-C338-C48D-2B1B85EF3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F38BD-3744-84BE-9EE7-AFBC1234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2CB6C-6A66-A0F9-E775-DBBB0151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D1586-9569-E934-075F-07403513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AF80-371F-3835-9888-AA0F2BFE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CB690-7CFF-036E-28F9-76B6A09D7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01F4-21C2-9D0D-74BD-C71EA47E2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F5E0C-4A4E-75A4-C265-F04A205DC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2CD84-75E0-A2B6-75EA-BF6C0479A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6FAF-A927-4170-0137-F82310D7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81088E-5355-55F2-826E-0AF04328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EA384-989B-DF0F-2E22-C140B06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0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DD4F-7910-359F-607C-592B3682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BAAD8-2706-B678-BB8E-24755716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A9A53-632A-5F93-BA58-9F98696B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2761-430E-5F9A-9AAC-CFB681F8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B749D-8147-48DE-8CC3-F759489D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4940C-1A1D-4727-CF2B-A64FC638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CB545-45E7-3E1E-033B-ABEB57D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2D90-A222-431E-4BD0-24B9F18E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BEF33-E43A-2E43-1EE7-F2FB9EF2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D9DE9-B15F-D366-7A6B-794B1D7D0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17A29-EA2A-8A83-C47E-87C8D81A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8B2E-925C-B6CA-2CA5-CAF99552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4466-8B0B-209E-E872-2C4A165F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B884-5199-DFCB-A364-52C282AD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C78FD-7DF0-2EAC-2694-1A3DAFF04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375B4-B91F-EDA7-06D8-545AF795E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A4AB4-1E52-D104-6D8D-782698B3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6B283-94EB-8620-938E-0FBF9E00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ABDE4-408E-C47F-FEE4-2898DB5D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1762-3599-6261-946D-81BE4300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29126-EF95-7B68-A919-81E1C94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0BFB-0CF0-A0A8-5816-47C34AB45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414E-BFB5-4292-BBC5-B98F811B810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CDB47-B929-D668-90F8-AF63128F0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A62EE-8867-B77D-A9B5-0D6C067DA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ED1AC-A3BE-483D-9B9F-B2DCB423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8.xml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floyd-warshall-algorithm-dp-16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340EF-9547-DD77-C8EB-872541E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59C7C-B768-BFFF-4E56-B6F319FD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63D57-0211-33D7-C39C-AA277E79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5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8A999-C2BA-0866-3623-92D93C9D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22DE2-B266-7C33-1261-0582CD43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9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59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1B8F5-D2E1-38F8-6B26-1CA6C03D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A1CB44-29F6-3D64-4818-0D9BBE2A1931}"/>
              </a:ext>
            </a:extLst>
          </p:cNvPr>
          <p:cNvSpPr/>
          <p:nvPr/>
        </p:nvSpPr>
        <p:spPr>
          <a:xfrm>
            <a:off x="4790209" y="4717473"/>
            <a:ext cx="1548246" cy="238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3030DC-A784-A653-C29B-DC628142A031}"/>
                  </a:ext>
                </a:extLst>
              </p14:cNvPr>
              <p14:cNvContentPartPr/>
              <p14:nvPr/>
            </p14:nvContentPartPr>
            <p14:xfrm>
              <a:off x="3895838" y="3445789"/>
              <a:ext cx="686880" cy="138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3030DC-A784-A653-C29B-DC628142A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838" y="3437149"/>
                <a:ext cx="70452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EB2FE7-767D-B478-3CB5-D8DB0278A5D0}"/>
                  </a:ext>
                </a:extLst>
              </p14:cNvPr>
              <p14:cNvContentPartPr/>
              <p14:nvPr/>
            </p14:nvContentPartPr>
            <p14:xfrm>
              <a:off x="5891678" y="3572869"/>
              <a:ext cx="156240" cy="107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EB2FE7-767D-B478-3CB5-D8DB0278A5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3038" y="3564229"/>
                <a:ext cx="173880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BF2EA8-219F-7749-EB52-D225AC69CA72}"/>
                  </a:ext>
                </a:extLst>
              </p14:cNvPr>
              <p14:cNvContentPartPr/>
              <p14:nvPr/>
            </p14:nvContentPartPr>
            <p14:xfrm>
              <a:off x="5787638" y="1945309"/>
              <a:ext cx="396000" cy="273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BF2EA8-219F-7749-EB52-D225AC69CA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8998" y="1936309"/>
                <a:ext cx="413640" cy="27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0F44AAD-5588-6EF8-F99A-37A595BADC06}"/>
                  </a:ext>
                </a:extLst>
              </p14:cNvPr>
              <p14:cNvContentPartPr/>
              <p14:nvPr/>
            </p14:nvContentPartPr>
            <p14:xfrm>
              <a:off x="3686678" y="2077429"/>
              <a:ext cx="1176480" cy="316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0F44AAD-5588-6EF8-F99A-37A595BADC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8038" y="2068789"/>
                <a:ext cx="1194120" cy="31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66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55AA0-F7D7-4C32-ED93-11353851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508C71-BDF4-1F31-04E5-58B05F54D6E8}"/>
                  </a:ext>
                </a:extLst>
              </p14:cNvPr>
              <p14:cNvContentPartPr/>
              <p14:nvPr/>
            </p14:nvContentPartPr>
            <p14:xfrm>
              <a:off x="6119918" y="4696429"/>
              <a:ext cx="1677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508C71-BDF4-1F31-04E5-58B05F54D6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1278" y="4687429"/>
                <a:ext cx="1854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FD2F68-6B93-EE8B-2BD9-8B0DB7732905}"/>
                  </a:ext>
                </a:extLst>
              </p14:cNvPr>
              <p14:cNvContentPartPr/>
              <p14:nvPr/>
            </p14:nvContentPartPr>
            <p14:xfrm>
              <a:off x="6182198" y="4842229"/>
              <a:ext cx="1555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FD2F68-6B93-EE8B-2BD9-8B0DB77329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3558" y="4833229"/>
                <a:ext cx="173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703D11-0744-4D65-4FF6-08D42B59AE8C}"/>
                  </a:ext>
                </a:extLst>
              </p14:cNvPr>
              <p14:cNvContentPartPr/>
              <p14:nvPr/>
            </p14:nvContentPartPr>
            <p14:xfrm>
              <a:off x="6490358" y="4561069"/>
              <a:ext cx="243360" cy="35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703D11-0744-4D65-4FF6-08D42B59AE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1718" y="4552429"/>
                <a:ext cx="2610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CC4EB1-3C79-CB3B-E462-E5C597FC36A5}"/>
                  </a:ext>
                </a:extLst>
              </p14:cNvPr>
              <p14:cNvContentPartPr/>
              <p14:nvPr/>
            </p14:nvContentPartPr>
            <p14:xfrm>
              <a:off x="6824078" y="4561429"/>
              <a:ext cx="135720" cy="36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CC4EB1-3C79-CB3B-E462-E5C597FC36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5438" y="4552429"/>
                <a:ext cx="1533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A76C31-10EA-4B7A-CFC3-73D60F7342B9}"/>
                  </a:ext>
                </a:extLst>
              </p14:cNvPr>
              <p14:cNvContentPartPr/>
              <p14:nvPr/>
            </p14:nvContentPartPr>
            <p14:xfrm>
              <a:off x="6983918" y="4642789"/>
              <a:ext cx="198360" cy="19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A76C31-10EA-4B7A-CFC3-73D60F7342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74918" y="4634149"/>
                <a:ext cx="216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55A2960-8863-FE2A-1AD6-E21F3741BA80}"/>
                  </a:ext>
                </a:extLst>
              </p14:cNvPr>
              <p14:cNvContentPartPr/>
              <p14:nvPr/>
            </p14:nvContentPartPr>
            <p14:xfrm>
              <a:off x="7148798" y="4363789"/>
              <a:ext cx="83160" cy="20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55A2960-8863-FE2A-1AD6-E21F3741BA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40158" y="4355149"/>
                <a:ext cx="100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C9ED62-6B5E-A2F7-3D91-0796698AD7BF}"/>
                  </a:ext>
                </a:extLst>
              </p14:cNvPr>
              <p14:cNvContentPartPr/>
              <p14:nvPr/>
            </p14:nvContentPartPr>
            <p14:xfrm>
              <a:off x="7202798" y="4384669"/>
              <a:ext cx="174960" cy="51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C9ED62-6B5E-A2F7-3D91-0796698AD7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94158" y="4375669"/>
                <a:ext cx="19260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11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138EC-FD0D-6D40-0EEF-3A66DF39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4BBC2-C43D-D592-03B5-E953A5F7BB43}"/>
              </a:ext>
            </a:extLst>
          </p:cNvPr>
          <p:cNvSpPr/>
          <p:nvPr/>
        </p:nvSpPr>
        <p:spPr>
          <a:xfrm>
            <a:off x="5603328" y="3053494"/>
            <a:ext cx="2289941" cy="583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1 =&gt; row 1 and col1 not change</a:t>
            </a:r>
          </a:p>
        </p:txBody>
      </p:sp>
    </p:spTree>
    <p:extLst>
      <p:ext uri="{BB962C8B-B14F-4D97-AF65-F5344CB8AC3E}">
        <p14:creationId xmlns:p14="http://schemas.microsoft.com/office/powerpoint/2010/main" val="2874445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D49BA-78C4-60BC-3FAD-DCA5CC97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4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30EB6-206A-3954-318D-2E483D59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5E80A-A0DD-AD3E-EFC4-D84FDCCB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B06D9-C380-C293-DAC4-6F203600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7AC9BB-07F2-E89D-5894-03E405ED8C17}"/>
              </a:ext>
            </a:extLst>
          </p:cNvPr>
          <p:cNvSpPr/>
          <p:nvPr/>
        </p:nvSpPr>
        <p:spPr>
          <a:xfrm>
            <a:off x="4883727" y="3823855"/>
            <a:ext cx="17248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Chose 2=&gt; row2 col2 not change</a:t>
            </a:r>
          </a:p>
        </p:txBody>
      </p:sp>
    </p:spTree>
    <p:extLst>
      <p:ext uri="{BB962C8B-B14F-4D97-AF65-F5344CB8AC3E}">
        <p14:creationId xmlns:p14="http://schemas.microsoft.com/office/powerpoint/2010/main" val="133659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F8298-7404-CD5E-A286-AA07857E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AB86A-2C35-5B2F-D6EC-6B3A5639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A1265-58EA-0427-1DED-32B83F04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1D515-84DE-ACEC-216D-248CCF91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9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60CD67-955F-8A69-7406-7C29CA5AAB68}"/>
              </a:ext>
            </a:extLst>
          </p:cNvPr>
          <p:cNvSpPr txBox="1"/>
          <p:nvPr/>
        </p:nvSpPr>
        <p:spPr>
          <a:xfrm>
            <a:off x="3047134" y="3244334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https://www.geeksforgeeks.org/floyd-warshall-algorithm-dp-16/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8241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6ABC0-001D-1654-6851-8283943C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186EC-825B-97E9-74FB-07394E2B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0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14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25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F93CE-3D8E-7D9F-06C0-246B5494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9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4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884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065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899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062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50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32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D103E-DC57-4212-1E12-595B5267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9D991-9A95-3514-F815-842C4E91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42528-D38E-1CCF-F0BE-BF2AD700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8E6B3-CA11-B6FC-DD08-722083BC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0873C-6A9E-CBCA-8A3C-2AF4FCE8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74341-5F8F-28AB-FB91-12A6BD28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3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27</Words>
  <Application>Microsoft Office PowerPoint</Application>
  <PresentationFormat>Widescreen</PresentationFormat>
  <Paragraphs>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4</cp:revision>
  <dcterms:created xsi:type="dcterms:W3CDTF">2023-04-22T03:40:51Z</dcterms:created>
  <dcterms:modified xsi:type="dcterms:W3CDTF">2023-05-01T09:50:48Z</dcterms:modified>
</cp:coreProperties>
</file>